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1" r:id="rId8"/>
    <p:sldId id="264" r:id="rId9"/>
    <p:sldId id="265" r:id="rId10"/>
    <p:sldId id="26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0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8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8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0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1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7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5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0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67BD5-9FBC-4875-A5FF-FB6CEE0B5100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91F1-7216-4E30-A8B4-7F9D934300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75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3" y="0"/>
            <a:ext cx="457136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75198"/>
            <a:ext cx="7772400" cy="2387600"/>
          </a:xfrm>
        </p:spPr>
        <p:txBody>
          <a:bodyPr/>
          <a:lstStyle/>
          <a:p>
            <a:r>
              <a:rPr lang="nl-NL" dirty="0" err="1" smtClean="0"/>
              <a:t>Onstaan</a:t>
            </a:r>
            <a:r>
              <a:rPr lang="nl-NL" dirty="0" smtClean="0"/>
              <a:t> van de Regenboog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958353"/>
            <a:ext cx="6858000" cy="3240741"/>
          </a:xfrm>
        </p:spPr>
        <p:txBody>
          <a:bodyPr>
            <a:normAutofit/>
          </a:bodyPr>
          <a:lstStyle/>
          <a:p>
            <a:r>
              <a:rPr lang="nl-NL" dirty="0"/>
              <a:t>.... </a:t>
            </a:r>
            <a:r>
              <a:rPr lang="nl-NL" i="1" dirty="0"/>
              <a:t>De </a:t>
            </a:r>
            <a:r>
              <a:rPr lang="nl-NL" i="1" dirty="0" err="1"/>
              <a:t>goudene</a:t>
            </a:r>
            <a:r>
              <a:rPr lang="nl-NL" i="1" dirty="0"/>
              <a:t> Iris lacht!</a:t>
            </a:r>
            <a:r>
              <a:rPr lang="nl-NL" dirty="0"/>
              <a:t> </a:t>
            </a:r>
          </a:p>
          <a:p>
            <a:r>
              <a:rPr lang="nl-NL" dirty="0"/>
              <a:t> </a:t>
            </a:r>
          </a:p>
          <a:p>
            <a:r>
              <a:rPr lang="nl-NL" i="1" dirty="0"/>
              <a:t>En stil oversprei ik de vale vallei</a:t>
            </a:r>
            <a:r>
              <a:rPr lang="nl-NL" dirty="0"/>
              <a:t> </a:t>
            </a:r>
          </a:p>
          <a:p>
            <a:r>
              <a:rPr lang="nl-NL" dirty="0"/>
              <a:t> </a:t>
            </a:r>
          </a:p>
          <a:p>
            <a:r>
              <a:rPr lang="nl-NL" i="1" dirty="0"/>
              <a:t>Met een gloed van zonnig smaragd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en-US" i="1" dirty="0"/>
              <a:t>J. Perk, Iris</a:t>
            </a:r>
            <a:r>
              <a:rPr lang="en-US" dirty="0"/>
              <a:t>.</a:t>
            </a:r>
            <a:endParaRPr lang="nl-NL" dirty="0"/>
          </a:p>
          <a:p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6521823" y="6199094"/>
            <a:ext cx="295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Wouter Spaan</a:t>
            </a:r>
          </a:p>
          <a:p>
            <a:r>
              <a:rPr lang="nl-NL" sz="1400" dirty="0" smtClean="0"/>
              <a:t>Hogeschool van Amsterdam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97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53" y="-11953"/>
            <a:ext cx="4598894" cy="6869953"/>
          </a:xfrm>
        </p:spPr>
      </p:pic>
    </p:spTree>
    <p:extLst>
      <p:ext uri="{BB962C8B-B14F-4D97-AF65-F5344CB8AC3E}">
        <p14:creationId xmlns:p14="http://schemas.microsoft.com/office/powerpoint/2010/main" val="16003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92" y="365126"/>
            <a:ext cx="10400393" cy="6049121"/>
          </a:xfrm>
        </p:spPr>
      </p:pic>
    </p:spTree>
    <p:extLst>
      <p:ext uri="{BB962C8B-B14F-4D97-AF65-F5344CB8AC3E}">
        <p14:creationId xmlns:p14="http://schemas.microsoft.com/office/powerpoint/2010/main" val="36931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2864"/>
            <a:ext cx="7886700" cy="1325563"/>
          </a:xfrm>
        </p:spPr>
        <p:txBody>
          <a:bodyPr/>
          <a:lstStyle/>
          <a:p>
            <a:pPr algn="ctr"/>
            <a:r>
              <a:rPr lang="nl-NL" dirty="0" smtClean="0"/>
              <a:t>Vragen?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34" y="1301192"/>
            <a:ext cx="3264732" cy="4351338"/>
          </a:xfrm>
        </p:spPr>
      </p:pic>
      <p:sp>
        <p:nvSpPr>
          <p:cNvPr id="5" name="Tekstvak 4"/>
          <p:cNvSpPr txBox="1"/>
          <p:nvPr/>
        </p:nvSpPr>
        <p:spPr>
          <a:xfrm>
            <a:off x="1714500" y="5719765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/>
              <a:t>Veel Demo-Plezier!</a:t>
            </a:r>
            <a:endParaRPr lang="en-US" sz="4400" dirty="0"/>
          </a:p>
        </p:txBody>
      </p:sp>
      <p:sp>
        <p:nvSpPr>
          <p:cNvPr id="6" name="Tekstvak 5"/>
          <p:cNvSpPr txBox="1"/>
          <p:nvPr/>
        </p:nvSpPr>
        <p:spPr>
          <a:xfrm>
            <a:off x="6965576" y="6304540"/>
            <a:ext cx="207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w.p.spaan@hva.nl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258" y="1825625"/>
            <a:ext cx="47394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Opstelling</a:t>
            </a:r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509" y="1825625"/>
            <a:ext cx="4166766" cy="44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87" y="0"/>
            <a:ext cx="5935225" cy="6858000"/>
          </a:xfrm>
        </p:spPr>
      </p:pic>
    </p:spTree>
    <p:extLst>
      <p:ext uri="{BB962C8B-B14F-4D97-AF65-F5344CB8AC3E}">
        <p14:creationId xmlns:p14="http://schemas.microsoft.com/office/powerpoint/2010/main" val="5721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Opstelling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49" y="1825625"/>
            <a:ext cx="6527902" cy="4351338"/>
          </a:xfrm>
        </p:spPr>
      </p:pic>
    </p:spTree>
    <p:extLst>
      <p:ext uri="{BB962C8B-B14F-4D97-AF65-F5344CB8AC3E}">
        <p14:creationId xmlns:p14="http://schemas.microsoft.com/office/powerpoint/2010/main" val="14570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3384"/>
            <a:ext cx="8718913" cy="581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12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" y="216905"/>
            <a:ext cx="9224767" cy="6385600"/>
          </a:xfrm>
        </p:spPr>
      </p:pic>
    </p:spTree>
    <p:extLst>
      <p:ext uri="{BB962C8B-B14F-4D97-AF65-F5344CB8AC3E}">
        <p14:creationId xmlns:p14="http://schemas.microsoft.com/office/powerpoint/2010/main" val="12755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380" y="39318"/>
            <a:ext cx="10168921" cy="6778341"/>
          </a:xfrm>
        </p:spPr>
      </p:pic>
    </p:spTree>
    <p:extLst>
      <p:ext uri="{BB962C8B-B14F-4D97-AF65-F5344CB8AC3E}">
        <p14:creationId xmlns:p14="http://schemas.microsoft.com/office/powerpoint/2010/main" val="37288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753" y="416311"/>
            <a:ext cx="10366817" cy="6029593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71" y="416311"/>
            <a:ext cx="3182750" cy="242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howitworksdaily.com/wp-content/uploads/2015/06/double-rainbow-wide-wallpaper-339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4579" cy="31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uterre.com/wp-content/uploads/2012/05/rainbow-2-537x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79" y="365126"/>
            <a:ext cx="4245971" cy="31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eesfloor.nl/DCIM/DSC_/DSC_05/Dsc_0503_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3972"/>
            <a:ext cx="4967808" cy="33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ovethesepics.com/wp-content/uploads/2013/05/Reflection-and-double-rainbow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79" y="3474612"/>
            <a:ext cx="4492021" cy="33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root.nl/wp-content/uploads/2013/09/8froot-mooie-regenboog-fotos--560x3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28" y="1976065"/>
            <a:ext cx="3111501" cy="20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23</Words>
  <Application>Microsoft Office PowerPoint</Application>
  <PresentationFormat>Diavoorstelling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Onstaan van de Regenboog</vt:lpstr>
      <vt:lpstr>Opstelling</vt:lpstr>
      <vt:lpstr>PowerPoint-presentatie</vt:lpstr>
      <vt:lpstr>Opstelling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Vragen?</vt:lpstr>
      <vt:lpstr>PowerPoint-presentatie</vt:lpstr>
    </vt:vector>
  </TitlesOfParts>
  <Company>Hogeschool van Amsterdam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W.P. Spaan</dc:creator>
  <cp:lastModifiedBy>W.P. Spaan</cp:lastModifiedBy>
  <cp:revision>19</cp:revision>
  <dcterms:created xsi:type="dcterms:W3CDTF">2015-11-12T10:48:54Z</dcterms:created>
  <dcterms:modified xsi:type="dcterms:W3CDTF">2015-12-11T16:04:12Z</dcterms:modified>
</cp:coreProperties>
</file>